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9" r:id="rId5"/>
    <p:sldId id="272" r:id="rId6"/>
    <p:sldId id="260" r:id="rId7"/>
    <p:sldId id="273" r:id="rId8"/>
    <p:sldId id="274" r:id="rId9"/>
    <p:sldId id="276" r:id="rId10"/>
    <p:sldId id="275" r:id="rId11"/>
    <p:sldId id="264" r:id="rId12"/>
    <p:sldId id="265" r:id="rId13"/>
    <p:sldId id="261" r:id="rId14"/>
    <p:sldId id="262" r:id="rId15"/>
    <p:sldId id="263" r:id="rId16"/>
    <p:sldId id="267" r:id="rId17"/>
    <p:sldId id="268" r:id="rId18"/>
    <p:sldId id="269" r:id="rId19"/>
    <p:sldId id="270" r:id="rId20"/>
    <p:sldId id="271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68B36-423B-2469-AC1C-7A7D5D8BA8C4}" v="36" dt="2021-05-12T10:18:24.254"/>
    <p1510:client id="{39FEFDA7-52C9-45A0-9807-8BC8F0597C3F}" v="61" dt="2021-05-12T11:42:06.403"/>
    <p1510:client id="{8C7D03E8-D7EE-46CC-84C3-42AD14FE54D0}" v="48" dt="2021-05-12T11:44:41.261"/>
    <p1510:client id="{B91C13BA-B1D8-2824-435C-7FBAD95EA4CB}" v="1" dt="2021-05-12T19:15:18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ony Aylmer" userId="S::bryony.aylmer@globalactionplan.org.uk::fa599d24-080a-4e8d-bef9-74da4680b42f" providerId="AD" clId="Web-{B91C13BA-B1D8-2824-435C-7FBAD95EA4CB}"/>
    <pc:docChg chg="modSld">
      <pc:chgData name="Bryony Aylmer" userId="S::bryony.aylmer@globalactionplan.org.uk::fa599d24-080a-4e8d-bef9-74da4680b42f" providerId="AD" clId="Web-{B91C13BA-B1D8-2824-435C-7FBAD95EA4CB}" dt="2021-05-12T19:15:18.536" v="0" actId="14100"/>
      <pc:docMkLst>
        <pc:docMk/>
      </pc:docMkLst>
      <pc:sldChg chg="modSp">
        <pc:chgData name="Bryony Aylmer" userId="S::bryony.aylmer@globalactionplan.org.uk::fa599d24-080a-4e8d-bef9-74da4680b42f" providerId="AD" clId="Web-{B91C13BA-B1D8-2824-435C-7FBAD95EA4CB}" dt="2021-05-12T19:15:18.536" v="0" actId="14100"/>
        <pc:sldMkLst>
          <pc:docMk/>
          <pc:sldMk cId="2083302310" sldId="272"/>
        </pc:sldMkLst>
        <pc:spChg chg="mod">
          <ac:chgData name="Bryony Aylmer" userId="S::bryony.aylmer@globalactionplan.org.uk::fa599d24-080a-4e8d-bef9-74da4680b42f" providerId="AD" clId="Web-{B91C13BA-B1D8-2824-435C-7FBAD95EA4CB}" dt="2021-05-12T19:15:18.536" v="0" actId="14100"/>
          <ac:spMkLst>
            <pc:docMk/>
            <pc:sldMk cId="2083302310" sldId="272"/>
            <ac:spMk id="7" creationId="{4CF35648-C47E-42D6-B834-1135B3058C77}"/>
          </ac:spMkLst>
        </pc:spChg>
      </pc:sldChg>
    </pc:docChg>
  </pc:docChgLst>
  <pc:docChgLst>
    <pc:chgData name="Clare Carruthers" userId="57567292a2618e2a" providerId="LiveId" clId="{8C7D03E8-D7EE-46CC-84C3-42AD14FE54D0}"/>
    <pc:docChg chg="custSel modSld">
      <pc:chgData name="Clare Carruthers" userId="57567292a2618e2a" providerId="LiveId" clId="{8C7D03E8-D7EE-46CC-84C3-42AD14FE54D0}" dt="2021-05-12T11:44:41.261" v="43"/>
      <pc:docMkLst>
        <pc:docMk/>
      </pc:docMkLst>
      <pc:sldChg chg="modSp mod">
        <pc:chgData name="Clare Carruthers" userId="57567292a2618e2a" providerId="LiveId" clId="{8C7D03E8-D7EE-46CC-84C3-42AD14FE54D0}" dt="2021-05-12T11:41:13.164" v="1" actId="1076"/>
        <pc:sldMkLst>
          <pc:docMk/>
          <pc:sldMk cId="715877920" sldId="259"/>
        </pc:sldMkLst>
        <pc:spChg chg="mod">
          <ac:chgData name="Clare Carruthers" userId="57567292a2618e2a" providerId="LiveId" clId="{8C7D03E8-D7EE-46CC-84C3-42AD14FE54D0}" dt="2021-05-12T11:41:13.164" v="1" actId="1076"/>
          <ac:spMkLst>
            <pc:docMk/>
            <pc:sldMk cId="715877920" sldId="259"/>
            <ac:spMk id="7" creationId="{4CF35648-C47E-42D6-B834-1135B3058C77}"/>
          </ac:spMkLst>
        </pc:spChg>
        <pc:picChg chg="mod">
          <ac:chgData name="Clare Carruthers" userId="57567292a2618e2a" providerId="LiveId" clId="{8C7D03E8-D7EE-46CC-84C3-42AD14FE54D0}" dt="2021-05-12T11:41:05.791" v="0" actId="1076"/>
          <ac:picMkLst>
            <pc:docMk/>
            <pc:sldMk cId="715877920" sldId="259"/>
            <ac:picMk id="3" creationId="{CCCCE4E7-B40A-4593-A5E0-DF5A311E0161}"/>
          </ac:picMkLst>
        </pc:picChg>
      </pc:sldChg>
      <pc:sldChg chg="modSp mod">
        <pc:chgData name="Clare Carruthers" userId="57567292a2618e2a" providerId="LiveId" clId="{8C7D03E8-D7EE-46CC-84C3-42AD14FE54D0}" dt="2021-05-12T11:43:06.317" v="15" actId="1076"/>
        <pc:sldMkLst>
          <pc:docMk/>
          <pc:sldMk cId="439548560" sldId="260"/>
        </pc:sldMkLst>
        <pc:spChg chg="mod">
          <ac:chgData name="Clare Carruthers" userId="57567292a2618e2a" providerId="LiveId" clId="{8C7D03E8-D7EE-46CC-84C3-42AD14FE54D0}" dt="2021-05-12T11:43:06.317" v="15" actId="1076"/>
          <ac:spMkLst>
            <pc:docMk/>
            <pc:sldMk cId="439548560" sldId="260"/>
            <ac:spMk id="7" creationId="{4CF35648-C47E-42D6-B834-1135B3058C77}"/>
          </ac:spMkLst>
        </pc:spChg>
      </pc:sldChg>
      <pc:sldChg chg="addSp delSp modSp mod">
        <pc:chgData name="Clare Carruthers" userId="57567292a2618e2a" providerId="LiveId" clId="{8C7D03E8-D7EE-46CC-84C3-42AD14FE54D0}" dt="2021-05-12T11:44:03.148" v="29"/>
        <pc:sldMkLst>
          <pc:docMk/>
          <pc:sldMk cId="2055543493" sldId="261"/>
        </pc:sldMkLst>
        <pc:spChg chg="del">
          <ac:chgData name="Clare Carruthers" userId="57567292a2618e2a" providerId="LiveId" clId="{8C7D03E8-D7EE-46CC-84C3-42AD14FE54D0}" dt="2021-05-12T11:44:01.854" v="28" actId="478"/>
          <ac:spMkLst>
            <pc:docMk/>
            <pc:sldMk cId="2055543493" sldId="261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03.148" v="29"/>
          <ac:spMkLst>
            <pc:docMk/>
            <pc:sldMk cId="2055543493" sldId="261"/>
            <ac:spMk id="8" creationId="{25D524AA-014D-42BA-BC1C-E81138A573AC}"/>
          </ac:spMkLst>
        </pc:spChg>
      </pc:sldChg>
      <pc:sldChg chg="addSp delSp modSp mod">
        <pc:chgData name="Clare Carruthers" userId="57567292a2618e2a" providerId="LiveId" clId="{8C7D03E8-D7EE-46CC-84C3-42AD14FE54D0}" dt="2021-05-12T11:44:11.289" v="31"/>
        <pc:sldMkLst>
          <pc:docMk/>
          <pc:sldMk cId="1471723251" sldId="262"/>
        </pc:sldMkLst>
        <pc:spChg chg="del">
          <ac:chgData name="Clare Carruthers" userId="57567292a2618e2a" providerId="LiveId" clId="{8C7D03E8-D7EE-46CC-84C3-42AD14FE54D0}" dt="2021-05-12T11:44:10.096" v="30" actId="478"/>
          <ac:spMkLst>
            <pc:docMk/>
            <pc:sldMk cId="1471723251" sldId="262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11.289" v="31"/>
          <ac:spMkLst>
            <pc:docMk/>
            <pc:sldMk cId="1471723251" sldId="262"/>
            <ac:spMk id="8" creationId="{E1140750-7F04-4AF8-93C8-09BCC4C1D77F}"/>
          </ac:spMkLst>
        </pc:spChg>
      </pc:sldChg>
      <pc:sldChg chg="addSp delSp modSp mod">
        <pc:chgData name="Clare Carruthers" userId="57567292a2618e2a" providerId="LiveId" clId="{8C7D03E8-D7EE-46CC-84C3-42AD14FE54D0}" dt="2021-05-12T11:44:15.934" v="33"/>
        <pc:sldMkLst>
          <pc:docMk/>
          <pc:sldMk cId="1623213195" sldId="263"/>
        </pc:sldMkLst>
        <pc:spChg chg="del">
          <ac:chgData name="Clare Carruthers" userId="57567292a2618e2a" providerId="LiveId" clId="{8C7D03E8-D7EE-46CC-84C3-42AD14FE54D0}" dt="2021-05-12T11:44:14.772" v="32" actId="478"/>
          <ac:spMkLst>
            <pc:docMk/>
            <pc:sldMk cId="1623213195" sldId="263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15.934" v="33"/>
          <ac:spMkLst>
            <pc:docMk/>
            <pc:sldMk cId="1623213195" sldId="263"/>
            <ac:spMk id="8" creationId="{71EE4FCA-3408-4D76-9843-E27F5CDD35A9}"/>
          </ac:spMkLst>
        </pc:spChg>
      </pc:sldChg>
      <pc:sldChg chg="addSp delSp modSp mod">
        <pc:chgData name="Clare Carruthers" userId="57567292a2618e2a" providerId="LiveId" clId="{8C7D03E8-D7EE-46CC-84C3-42AD14FE54D0}" dt="2021-05-12T11:43:52.938" v="25"/>
        <pc:sldMkLst>
          <pc:docMk/>
          <pc:sldMk cId="2684892572" sldId="264"/>
        </pc:sldMkLst>
        <pc:spChg chg="del">
          <ac:chgData name="Clare Carruthers" userId="57567292a2618e2a" providerId="LiveId" clId="{8C7D03E8-D7EE-46CC-84C3-42AD14FE54D0}" dt="2021-05-12T11:43:51.837" v="24" actId="478"/>
          <ac:spMkLst>
            <pc:docMk/>
            <pc:sldMk cId="2684892572" sldId="264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52.938" v="25"/>
          <ac:spMkLst>
            <pc:docMk/>
            <pc:sldMk cId="2684892572" sldId="264"/>
            <ac:spMk id="8" creationId="{F6F7B1A0-E96B-4827-AA5F-B383347BD7E2}"/>
          </ac:spMkLst>
        </pc:spChg>
      </pc:sldChg>
      <pc:sldChg chg="addSp delSp modSp mod">
        <pc:chgData name="Clare Carruthers" userId="57567292a2618e2a" providerId="LiveId" clId="{8C7D03E8-D7EE-46CC-84C3-42AD14FE54D0}" dt="2021-05-12T11:43:58.197" v="27"/>
        <pc:sldMkLst>
          <pc:docMk/>
          <pc:sldMk cId="774860620" sldId="265"/>
        </pc:sldMkLst>
        <pc:spChg chg="del">
          <ac:chgData name="Clare Carruthers" userId="57567292a2618e2a" providerId="LiveId" clId="{8C7D03E8-D7EE-46CC-84C3-42AD14FE54D0}" dt="2021-05-12T11:43:57.183" v="26" actId="478"/>
          <ac:spMkLst>
            <pc:docMk/>
            <pc:sldMk cId="774860620" sldId="265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58.197" v="27"/>
          <ac:spMkLst>
            <pc:docMk/>
            <pc:sldMk cId="774860620" sldId="265"/>
            <ac:spMk id="8" creationId="{FAC767CB-CA7D-4BBB-B865-08F532E3BAF4}"/>
          </ac:spMkLst>
        </pc:spChg>
      </pc:sldChg>
      <pc:sldChg chg="addSp delSp modSp mod">
        <pc:chgData name="Clare Carruthers" userId="57567292a2618e2a" providerId="LiveId" clId="{8C7D03E8-D7EE-46CC-84C3-42AD14FE54D0}" dt="2021-05-12T11:44:20.232" v="35"/>
        <pc:sldMkLst>
          <pc:docMk/>
          <pc:sldMk cId="1003682089" sldId="267"/>
        </pc:sldMkLst>
        <pc:spChg chg="del">
          <ac:chgData name="Clare Carruthers" userId="57567292a2618e2a" providerId="LiveId" clId="{8C7D03E8-D7EE-46CC-84C3-42AD14FE54D0}" dt="2021-05-12T11:44:19.182" v="34" actId="478"/>
          <ac:spMkLst>
            <pc:docMk/>
            <pc:sldMk cId="1003682089" sldId="267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20.232" v="35"/>
          <ac:spMkLst>
            <pc:docMk/>
            <pc:sldMk cId="1003682089" sldId="267"/>
            <ac:spMk id="8" creationId="{9955E081-8856-465D-906B-CF318B8C6277}"/>
          </ac:spMkLst>
        </pc:spChg>
      </pc:sldChg>
      <pc:sldChg chg="addSp delSp modSp mod">
        <pc:chgData name="Clare Carruthers" userId="57567292a2618e2a" providerId="LiveId" clId="{8C7D03E8-D7EE-46CC-84C3-42AD14FE54D0}" dt="2021-05-12T11:44:25.545" v="37"/>
        <pc:sldMkLst>
          <pc:docMk/>
          <pc:sldMk cId="3328877479" sldId="268"/>
        </pc:sldMkLst>
        <pc:spChg chg="del">
          <ac:chgData name="Clare Carruthers" userId="57567292a2618e2a" providerId="LiveId" clId="{8C7D03E8-D7EE-46CC-84C3-42AD14FE54D0}" dt="2021-05-12T11:44:24.325" v="36" actId="478"/>
          <ac:spMkLst>
            <pc:docMk/>
            <pc:sldMk cId="3328877479" sldId="268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25.545" v="37"/>
          <ac:spMkLst>
            <pc:docMk/>
            <pc:sldMk cId="3328877479" sldId="268"/>
            <ac:spMk id="8" creationId="{9AD79558-2F99-44B1-83B6-7018FF5D40C0}"/>
          </ac:spMkLst>
        </pc:spChg>
      </pc:sldChg>
      <pc:sldChg chg="addSp delSp modSp mod">
        <pc:chgData name="Clare Carruthers" userId="57567292a2618e2a" providerId="LiveId" clId="{8C7D03E8-D7EE-46CC-84C3-42AD14FE54D0}" dt="2021-05-12T11:44:32.644" v="39"/>
        <pc:sldMkLst>
          <pc:docMk/>
          <pc:sldMk cId="1733520575" sldId="269"/>
        </pc:sldMkLst>
        <pc:spChg chg="del">
          <ac:chgData name="Clare Carruthers" userId="57567292a2618e2a" providerId="LiveId" clId="{8C7D03E8-D7EE-46CC-84C3-42AD14FE54D0}" dt="2021-05-12T11:44:31.576" v="38" actId="478"/>
          <ac:spMkLst>
            <pc:docMk/>
            <pc:sldMk cId="1733520575" sldId="269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32.644" v="39"/>
          <ac:spMkLst>
            <pc:docMk/>
            <pc:sldMk cId="1733520575" sldId="269"/>
            <ac:spMk id="8" creationId="{73353E28-3FCC-4156-A05A-88F78DC54E11}"/>
          </ac:spMkLst>
        </pc:spChg>
      </pc:sldChg>
      <pc:sldChg chg="addSp delSp modSp mod">
        <pc:chgData name="Clare Carruthers" userId="57567292a2618e2a" providerId="LiveId" clId="{8C7D03E8-D7EE-46CC-84C3-42AD14FE54D0}" dt="2021-05-12T11:44:36.236" v="41"/>
        <pc:sldMkLst>
          <pc:docMk/>
          <pc:sldMk cId="771226169" sldId="270"/>
        </pc:sldMkLst>
        <pc:spChg chg="del">
          <ac:chgData name="Clare Carruthers" userId="57567292a2618e2a" providerId="LiveId" clId="{8C7D03E8-D7EE-46CC-84C3-42AD14FE54D0}" dt="2021-05-12T11:44:35.448" v="40" actId="478"/>
          <ac:spMkLst>
            <pc:docMk/>
            <pc:sldMk cId="771226169" sldId="270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36.236" v="41"/>
          <ac:spMkLst>
            <pc:docMk/>
            <pc:sldMk cId="771226169" sldId="270"/>
            <ac:spMk id="8" creationId="{43D65385-E7BF-4423-8189-CF34BE8AEB09}"/>
          </ac:spMkLst>
        </pc:spChg>
      </pc:sldChg>
      <pc:sldChg chg="addSp delSp modSp mod">
        <pc:chgData name="Clare Carruthers" userId="57567292a2618e2a" providerId="LiveId" clId="{8C7D03E8-D7EE-46CC-84C3-42AD14FE54D0}" dt="2021-05-12T11:44:41.261" v="43"/>
        <pc:sldMkLst>
          <pc:docMk/>
          <pc:sldMk cId="3804786988" sldId="271"/>
        </pc:sldMkLst>
        <pc:spChg chg="del">
          <ac:chgData name="Clare Carruthers" userId="57567292a2618e2a" providerId="LiveId" clId="{8C7D03E8-D7EE-46CC-84C3-42AD14FE54D0}" dt="2021-05-12T11:44:39.998" v="42" actId="478"/>
          <ac:spMkLst>
            <pc:docMk/>
            <pc:sldMk cId="3804786988" sldId="271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4:41.261" v="43"/>
          <ac:spMkLst>
            <pc:docMk/>
            <pc:sldMk cId="3804786988" sldId="271"/>
            <ac:spMk id="8" creationId="{443E14BA-AD24-449B-9F27-7AAFE6655305}"/>
          </ac:spMkLst>
        </pc:spChg>
      </pc:sldChg>
      <pc:sldChg chg="modSp mod">
        <pc:chgData name="Clare Carruthers" userId="57567292a2618e2a" providerId="LiveId" clId="{8C7D03E8-D7EE-46CC-84C3-42AD14FE54D0}" dt="2021-05-12T11:42:21.125" v="2" actId="1076"/>
        <pc:sldMkLst>
          <pc:docMk/>
          <pc:sldMk cId="2083302310" sldId="272"/>
        </pc:sldMkLst>
        <pc:spChg chg="mod">
          <ac:chgData name="Clare Carruthers" userId="57567292a2618e2a" providerId="LiveId" clId="{8C7D03E8-D7EE-46CC-84C3-42AD14FE54D0}" dt="2021-05-12T11:42:21.125" v="2" actId="1076"/>
          <ac:spMkLst>
            <pc:docMk/>
            <pc:sldMk cId="2083302310" sldId="272"/>
            <ac:spMk id="7" creationId="{4CF35648-C47E-42D6-B834-1135B3058C77}"/>
          </ac:spMkLst>
        </pc:spChg>
      </pc:sldChg>
      <pc:sldChg chg="addSp delSp modSp mod">
        <pc:chgData name="Clare Carruthers" userId="57567292a2618e2a" providerId="LiveId" clId="{8C7D03E8-D7EE-46CC-84C3-42AD14FE54D0}" dt="2021-05-12T11:43:14.500" v="17"/>
        <pc:sldMkLst>
          <pc:docMk/>
          <pc:sldMk cId="974988220" sldId="273"/>
        </pc:sldMkLst>
        <pc:spChg chg="del">
          <ac:chgData name="Clare Carruthers" userId="57567292a2618e2a" providerId="LiveId" clId="{8C7D03E8-D7EE-46CC-84C3-42AD14FE54D0}" dt="2021-05-12T11:43:12.948" v="16" actId="478"/>
          <ac:spMkLst>
            <pc:docMk/>
            <pc:sldMk cId="974988220" sldId="273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14.500" v="17"/>
          <ac:spMkLst>
            <pc:docMk/>
            <pc:sldMk cId="974988220" sldId="273"/>
            <ac:spMk id="8" creationId="{2DB7626C-9058-462D-9AE0-329A64409D62}"/>
          </ac:spMkLst>
        </pc:spChg>
      </pc:sldChg>
      <pc:sldChg chg="addSp delSp modSp mod">
        <pc:chgData name="Clare Carruthers" userId="57567292a2618e2a" providerId="LiveId" clId="{8C7D03E8-D7EE-46CC-84C3-42AD14FE54D0}" dt="2021-05-12T11:43:29.763" v="19"/>
        <pc:sldMkLst>
          <pc:docMk/>
          <pc:sldMk cId="430935912" sldId="274"/>
        </pc:sldMkLst>
        <pc:spChg chg="del">
          <ac:chgData name="Clare Carruthers" userId="57567292a2618e2a" providerId="LiveId" clId="{8C7D03E8-D7EE-46CC-84C3-42AD14FE54D0}" dt="2021-05-12T11:43:27.255" v="18" actId="478"/>
          <ac:spMkLst>
            <pc:docMk/>
            <pc:sldMk cId="430935912" sldId="274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29.763" v="19"/>
          <ac:spMkLst>
            <pc:docMk/>
            <pc:sldMk cId="430935912" sldId="274"/>
            <ac:spMk id="8" creationId="{59A8729E-D046-4832-9276-B66BFC8BD5BA}"/>
          </ac:spMkLst>
        </pc:spChg>
      </pc:sldChg>
      <pc:sldChg chg="addSp delSp modSp mod">
        <pc:chgData name="Clare Carruthers" userId="57567292a2618e2a" providerId="LiveId" clId="{8C7D03E8-D7EE-46CC-84C3-42AD14FE54D0}" dt="2021-05-12T11:43:47.484" v="23"/>
        <pc:sldMkLst>
          <pc:docMk/>
          <pc:sldMk cId="2253876019" sldId="275"/>
        </pc:sldMkLst>
        <pc:spChg chg="del">
          <ac:chgData name="Clare Carruthers" userId="57567292a2618e2a" providerId="LiveId" clId="{8C7D03E8-D7EE-46CC-84C3-42AD14FE54D0}" dt="2021-05-12T11:43:46.382" v="22" actId="478"/>
          <ac:spMkLst>
            <pc:docMk/>
            <pc:sldMk cId="2253876019" sldId="275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47.484" v="23"/>
          <ac:spMkLst>
            <pc:docMk/>
            <pc:sldMk cId="2253876019" sldId="275"/>
            <ac:spMk id="8" creationId="{9CA6E115-E3A7-4CEF-AC77-731713C9814B}"/>
          </ac:spMkLst>
        </pc:spChg>
      </pc:sldChg>
      <pc:sldChg chg="addSp delSp modSp mod">
        <pc:chgData name="Clare Carruthers" userId="57567292a2618e2a" providerId="LiveId" clId="{8C7D03E8-D7EE-46CC-84C3-42AD14FE54D0}" dt="2021-05-12T11:43:36.768" v="21"/>
        <pc:sldMkLst>
          <pc:docMk/>
          <pc:sldMk cId="3851089468" sldId="276"/>
        </pc:sldMkLst>
        <pc:spChg chg="del">
          <ac:chgData name="Clare Carruthers" userId="57567292a2618e2a" providerId="LiveId" clId="{8C7D03E8-D7EE-46CC-84C3-42AD14FE54D0}" dt="2021-05-12T11:43:35.454" v="20" actId="478"/>
          <ac:spMkLst>
            <pc:docMk/>
            <pc:sldMk cId="3851089468" sldId="276"/>
            <ac:spMk id="7" creationId="{4CF35648-C47E-42D6-B834-1135B3058C77}"/>
          </ac:spMkLst>
        </pc:spChg>
        <pc:spChg chg="add mod">
          <ac:chgData name="Clare Carruthers" userId="57567292a2618e2a" providerId="LiveId" clId="{8C7D03E8-D7EE-46CC-84C3-42AD14FE54D0}" dt="2021-05-12T11:43:36.768" v="21"/>
          <ac:spMkLst>
            <pc:docMk/>
            <pc:sldMk cId="3851089468" sldId="276"/>
            <ac:spMk id="8" creationId="{A9977264-A280-4248-8520-44504A418C88}"/>
          </ac:spMkLst>
        </pc:spChg>
      </pc:sldChg>
    </pc:docChg>
  </pc:docChgLst>
  <pc:docChgLst>
    <pc:chgData name="Elina Dagdeleni" userId="eddc622bbde217c7" providerId="LiveId" clId="{39FEFDA7-52C9-45A0-9807-8BC8F0597C3F}"/>
    <pc:docChg chg="undo custSel modSld">
      <pc:chgData name="Elina Dagdeleni" userId="eddc622bbde217c7" providerId="LiveId" clId="{39FEFDA7-52C9-45A0-9807-8BC8F0597C3F}" dt="2021-05-12T11:42:06.403" v="56" actId="122"/>
      <pc:docMkLst>
        <pc:docMk/>
      </pc:docMkLst>
      <pc:sldChg chg="modSp mod">
        <pc:chgData name="Elina Dagdeleni" userId="eddc622bbde217c7" providerId="LiveId" clId="{39FEFDA7-52C9-45A0-9807-8BC8F0597C3F}" dt="2021-05-12T11:40:59.868" v="45" actId="20577"/>
        <pc:sldMkLst>
          <pc:docMk/>
          <pc:sldMk cId="715877920" sldId="259"/>
        </pc:sldMkLst>
        <pc:spChg chg="mod">
          <ac:chgData name="Elina Dagdeleni" userId="eddc622bbde217c7" providerId="LiveId" clId="{39FEFDA7-52C9-45A0-9807-8BC8F0597C3F}" dt="2021-05-12T11:40:59.868" v="45" actId="20577"/>
          <ac:spMkLst>
            <pc:docMk/>
            <pc:sldMk cId="715877920" sldId="259"/>
            <ac:spMk id="7" creationId="{4CF35648-C47E-42D6-B834-1135B3058C77}"/>
          </ac:spMkLst>
        </pc:spChg>
      </pc:sldChg>
      <pc:sldChg chg="modSp mod">
        <pc:chgData name="Elina Dagdeleni" userId="eddc622bbde217c7" providerId="LiveId" clId="{39FEFDA7-52C9-45A0-9807-8BC8F0597C3F}" dt="2021-05-12T11:42:06.403" v="56" actId="122"/>
        <pc:sldMkLst>
          <pc:docMk/>
          <pc:sldMk cId="2083302310" sldId="272"/>
        </pc:sldMkLst>
        <pc:spChg chg="mod">
          <ac:chgData name="Elina Dagdeleni" userId="eddc622bbde217c7" providerId="LiveId" clId="{39FEFDA7-52C9-45A0-9807-8BC8F0597C3F}" dt="2021-05-12T11:42:06.403" v="56" actId="122"/>
          <ac:spMkLst>
            <pc:docMk/>
            <pc:sldMk cId="2083302310" sldId="272"/>
            <ac:spMk id="7" creationId="{4CF35648-C47E-42D6-B834-1135B3058C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1812-F522-4CF9-8D14-73E3A8A9B5C8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0E5-AF33-41E4-9BFE-56050967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CDA647-B8BF-4D26-AD1F-C676D3E2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542" y="2055050"/>
            <a:ext cx="3838575" cy="291035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70B7B-47A4-4C46-8C05-B6C46A8F32A0}"/>
              </a:ext>
            </a:extLst>
          </p:cNvPr>
          <p:cNvSpPr txBox="1"/>
          <p:nvPr userDrawn="1"/>
        </p:nvSpPr>
        <p:spPr>
          <a:xfrm>
            <a:off x="459391" y="5781241"/>
            <a:ext cx="898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9-13 Kean Street, London, WC2B 4AY, Telephone 020 7420 4444</a:t>
            </a:r>
          </a:p>
          <a:p>
            <a:pPr algn="r"/>
            <a:r>
              <a:rPr lang="en-GB" sz="1200">
                <a:solidFill>
                  <a:srgbClr val="FFFFFF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</p:spTree>
    <p:extLst>
      <p:ext uri="{BB962C8B-B14F-4D97-AF65-F5344CB8AC3E}">
        <p14:creationId xmlns:p14="http://schemas.microsoft.com/office/powerpoint/2010/main" val="38712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AG Rounded Next ExtraLight" panose="020F03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AG Rounded Next ExtraLight" panose="020F03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0136C9-23C4-4C80-A2B6-148DBAA8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7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62031A-0D7B-477E-AE37-AD9F900A5E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2299" y="5028012"/>
            <a:ext cx="7038213" cy="12569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the presenters name and contact details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D689AE-26C7-4F0F-A86D-4E6F74B40848}"/>
              </a:ext>
            </a:extLst>
          </p:cNvPr>
          <p:cNvSpPr txBox="1">
            <a:spLocks/>
          </p:cNvSpPr>
          <p:nvPr userDrawn="1"/>
        </p:nvSpPr>
        <p:spPr>
          <a:xfrm>
            <a:off x="475488" y="573024"/>
            <a:ext cx="8955024" cy="908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VAG Rounded Next Black" panose="020F0A02020203020204" pitchFamily="34" charset="0"/>
                <a:ea typeface="+mj-ea"/>
                <a:cs typeface="+mj-cs"/>
              </a:defRPr>
            </a:lvl1pPr>
          </a:lstStyle>
          <a:p>
            <a:r>
              <a:rPr lang="en-US" sz="5400"/>
              <a:t>Global Action Plan</a:t>
            </a:r>
            <a:endParaRPr lang="en-GB" sz="5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8DE38-CFEB-4B31-958D-5093D1BA542A}"/>
              </a:ext>
            </a:extLst>
          </p:cNvPr>
          <p:cNvSpPr txBox="1"/>
          <p:nvPr userDrawn="1"/>
        </p:nvSpPr>
        <p:spPr>
          <a:xfrm>
            <a:off x="6849981" y="1407474"/>
            <a:ext cx="2580532" cy="687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  <a:t>@</a:t>
            </a: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globalactionplan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globalactionplan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  <a:t>global-action-plan</a:t>
            </a:r>
            <a:endParaRPr lang="en-GB" sz="2800">
              <a:solidFill>
                <a:schemeClr val="bg1"/>
              </a:solidFill>
              <a:latin typeface="VAG Rounded Next Heavy" panose="020F0902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385FC-4AA7-44A6-8B10-F6BB7AAF4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1564107"/>
            <a:ext cx="615073" cy="757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FEDCD-8822-435E-BAC6-88F95B0B3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70" y="2381974"/>
            <a:ext cx="615073" cy="757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67B4A-A940-4825-8294-88CB9C65E4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3236288"/>
            <a:ext cx="615073" cy="757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0AB46-0517-4BC0-AAB8-FCF7870FBA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4077952"/>
            <a:ext cx="615073" cy="7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7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0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61DA6E-AC6F-4BD5-AAAF-CDA9E4D7F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78" y="5679522"/>
            <a:ext cx="9778069" cy="1042506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80A2E9-F732-42C4-A9F9-080F87CE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943101"/>
            <a:ext cx="8543925" cy="3600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90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63" y="3910264"/>
            <a:ext cx="9233109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1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125" y="794085"/>
            <a:ext cx="3910264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text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83" y="1896854"/>
            <a:ext cx="3291140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Autofit/>
          </a:bodyPr>
          <a:lstStyle>
            <a:lvl1pPr marL="0" indent="0" algn="r">
              <a:buNone/>
              <a:defRPr sz="5600">
                <a:solidFill>
                  <a:schemeClr val="bg1"/>
                </a:solidFill>
                <a:latin typeface="VAG Rounded Next Heavy" panose="020F09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83" y="1446415"/>
            <a:ext cx="3935631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1"/>
                </a:solidFill>
                <a:latin typeface="VAG Rounded Next Heavy" panose="020F09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6" y="0"/>
            <a:ext cx="4333875" cy="6857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B43619-EB26-48AF-B452-B893ED75A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906000" cy="685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609051"/>
            <a:ext cx="8543925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299" y="4589464"/>
            <a:ext cx="6827504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5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165684"/>
            <a:ext cx="854392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  <p:sldLayoutId id="2147483655" r:id="rId7"/>
    <p:sldLayoutId id="2147483651" r:id="rId8"/>
    <p:sldLayoutId id="2147483652" r:id="rId9"/>
    <p:sldLayoutId id="2147483653" r:id="rId10"/>
    <p:sldLayoutId id="2147483658" r:id="rId11"/>
    <p:sldLayoutId id="2147483656" r:id="rId12"/>
    <p:sldLayoutId id="2147483657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5" y="974630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203768" y="6044232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EB4AD2E-79F3-4D0F-9807-3B47BA4E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>
                <a:latin typeface="VAG Rounded Next" panose="020F0502020203020204" pitchFamily="34" charset="0"/>
              </a:rPr>
              <a:t>Use quieter streets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C51F2BC-A6F4-4AA6-90BC-71621B4E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524AA-014D-42BA-BC1C-E81138A573AC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205554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08513" y="3176511"/>
            <a:ext cx="5756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>
                <a:latin typeface="VAG Rounded Next" panose="020F0502020203020204" pitchFamily="34" charset="0"/>
              </a:rPr>
              <a:t>Go electric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57AE74-C8BC-4760-8C9E-823A6A1C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40750-7F04-4AF8-93C8-09BCC4C1D77F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147172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>
                <a:latin typeface="VAG Rounded Next" panose="020F0502020203020204" pitchFamily="34" charset="0"/>
              </a:rPr>
              <a:t>Not idle the car engine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B9B5B6B-8F6C-4C02-BCEC-AED48C2B3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E4FCA-3408-4D76-9843-E27F5CDD35A9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162321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09942" y="3181606"/>
            <a:ext cx="6486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latin typeface="VAG Rounded Next" panose="020F0502020203020204" pitchFamily="34" charset="0"/>
              </a:rPr>
              <a:t>Avoid using wood burning stoves and open fires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8DCF98-4B01-4AA5-813B-32ED9994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5E081-8856-465D-906B-CF318B8C6277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100368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85357" y="2777455"/>
            <a:ext cx="6067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latin typeface="VAG Rounded Next" panose="020F0502020203020204" pitchFamily="34" charset="0"/>
              </a:rPr>
              <a:t>Avoid burning household and garden waste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ADADC58-EAAD-4AF5-B6D7-62C593C0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79558-2F99-44B1-83B6-7018FF5D40C0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332887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295029"/>
            <a:ext cx="606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latin typeface="VAG Rounded Next" panose="020F0502020203020204" pitchFamily="34" charset="0"/>
              </a:rPr>
              <a:t>Learn more about air pollution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8B7C9A-CF75-4C73-B810-DBBDEABC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353E28-3FCC-4156-A05A-88F78DC54E11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173352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260360"/>
            <a:ext cx="606717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>
                <a:latin typeface="VAG Rounded Next"/>
              </a:rPr>
              <a:t>Support local change</a:t>
            </a:r>
            <a:r>
              <a:rPr lang="en-GB" sz="6000">
                <a:latin typeface="VAG Rounded Next"/>
              </a:rPr>
              <a:t> </a:t>
            </a:r>
            <a:endParaRPr lang="en-GB" sz="60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EFE7EC9-85DC-433C-BF42-DC91BA37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65385-E7BF-4423-8189-CF34BE8AEB09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77122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176041"/>
            <a:ext cx="606717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>
                <a:latin typeface="VAG Rounded Next"/>
              </a:rPr>
              <a:t>Share my experiences</a:t>
            </a:r>
            <a:r>
              <a:rPr lang="en-GB" sz="6000">
                <a:latin typeface="VAG Rounded Next"/>
              </a:rPr>
              <a:t> </a:t>
            </a:r>
            <a:endParaRPr lang="en-GB" sz="60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2C0459-7D91-431F-B57F-1CDDD2E0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E14BA-AD24-449B-9F27-7AAFE6655305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380478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278671" y="6031533"/>
            <a:ext cx="400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43675" y="3002497"/>
            <a:ext cx="616845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>
                <a:latin typeface="VAG Rounded Next"/>
              </a:rPr>
              <a:t>Go polluting vehicle free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4FC18E-3F63-4351-B27C-5364D2BA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>
                <a:latin typeface="VAG Rounded Next" panose="020F0502020203020204" pitchFamily="34" charset="0"/>
              </a:rPr>
              <a:t>Give the car a day off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22AF1E-E359-4CC1-9E6F-44C44A71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77448"/>
            <a:ext cx="5756482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000">
                <a:latin typeface="VAG Rounded Next"/>
              </a:rPr>
              <a:t>Avoid ordering non-essential, polluting deliveries</a:t>
            </a:r>
            <a:endParaRPr lang="en-GB" sz="50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0DD56CA-0608-4714-BD9D-C9171A55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B7626C-9058-462D-9AE0-329A64409D62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97498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84119" y="3096186"/>
            <a:ext cx="575648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>
                <a:latin typeface="VAG Rounded Next"/>
              </a:rPr>
              <a:t>Support my local council's clean air activities</a:t>
            </a:r>
            <a:endParaRPr lang="en-GB" sz="54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9B2084C-0656-4401-B32D-4EF72AC4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A8729E-D046-4832-9276-B66BFC8BD5BA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43093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98549" y="3219152"/>
            <a:ext cx="630889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latin typeface="VAG Rounded Next"/>
              </a:rPr>
              <a:t>Tell my local council what I want to see happening to tackle air pollution</a:t>
            </a:r>
            <a:r>
              <a:rPr lang="en-GB" sz="4800">
                <a:latin typeface="VAG Rounded Next"/>
              </a:rPr>
              <a:t> </a:t>
            </a:r>
            <a:endParaRPr lang="en-GB" sz="48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6FA5A02-31ED-423F-A84C-8B2538083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77264-A280-4248-8520-44504A418C88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385108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62401" y="2843227"/>
            <a:ext cx="575648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>
                <a:latin typeface="VAG Rounded Next"/>
              </a:rPr>
              <a:t>Make a public statement to act on air pollution</a:t>
            </a:r>
            <a:endParaRPr lang="en-GB" sz="6000">
              <a:latin typeface="Calibri"/>
              <a:cs typeface="Calibri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93C3CB2-E9E4-4C2B-AC7D-77CA2E0F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A6E115-E3A7-4CEF-AC77-731713C9814B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225387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238167"/>
            <a:ext cx="57564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>
                <a:latin typeface="VAG Rounded Next"/>
              </a:rPr>
              <a:t>Walk or cycle to work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E147DA-F212-4869-BA5D-7DF9D120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7B1A0-E96B-4827-AA5F-B383347BD7E2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268489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238167"/>
            <a:ext cx="57564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>
                <a:latin typeface="VAG Rounded Next"/>
              </a:rPr>
              <a:t>Walk or cycle to school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3B39834-2850-4ABC-86CE-DF54F1C1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68" y="160086"/>
            <a:ext cx="2743865" cy="91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767CB-CA7D-4BBB-B865-08F532E3BAF4}"/>
              </a:ext>
            </a:extLst>
          </p:cNvPr>
          <p:cNvSpPr txBox="1"/>
          <p:nvPr/>
        </p:nvSpPr>
        <p:spPr>
          <a:xfrm>
            <a:off x="3203768" y="6035703"/>
            <a:ext cx="349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#CleanAirDayScot</a:t>
            </a:r>
          </a:p>
        </p:txBody>
      </p:sp>
    </p:spTree>
    <p:extLst>
      <p:ext uri="{BB962C8B-B14F-4D97-AF65-F5344CB8AC3E}">
        <p14:creationId xmlns:p14="http://schemas.microsoft.com/office/powerpoint/2010/main" val="77486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222AC7-2E78-4816-A8C2-28CBB9A5F64D}" vid="{F781F996-550E-442A-B12E-8255E51142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1" ma:contentTypeDescription="Create a new document." ma:contentTypeScope="" ma:versionID="e54bfedbed37db33572f903a54548ea1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76016a0d224de23a752223adb4d9c265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3493637-91d3-40f9-802b-f852cb2783f9">
      <Terms xmlns="http://schemas.microsoft.com/office/infopath/2007/PartnerControls"/>
    </TaxKeywordTaxHTField>
    <TaxCatchAll xmlns="b3493637-91d3-40f9-802b-f852cb2783f9"/>
    <acdv xmlns="15beabfd-36fb-41ac-afc4-02f51862359f" xsi:nil="true"/>
  </documentManagement>
</p:properties>
</file>

<file path=customXml/itemProps1.xml><?xml version="1.0" encoding="utf-8"?>
<ds:datastoreItem xmlns:ds="http://schemas.openxmlformats.org/officeDocument/2006/customXml" ds:itemID="{37EFDFFD-DB04-43DE-9259-3492659362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14037-1D63-4CF8-9636-3D359EBB5F64}">
  <ds:schemaRefs>
    <ds:schemaRef ds:uri="15beabfd-36fb-41ac-afc4-02f51862359f"/>
    <ds:schemaRef ds:uri="b3493637-91d3-40f9-802b-f852cb2783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011DF3-8B86-4191-AAFD-3BBEEF2AFBDF}">
  <ds:schemaRefs>
    <ds:schemaRef ds:uri="15beabfd-36fb-41ac-afc4-02f51862359f"/>
    <ds:schemaRef ds:uri="b3493637-91d3-40f9-802b-f852cb2783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GAP brand ppt</Template>
  <Application>Microsoft Office PowerPoint</Application>
  <PresentationFormat>A4 Paper (210x297 mm)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Leggat</dc:creator>
  <cp:revision>2</cp:revision>
  <dcterms:created xsi:type="dcterms:W3CDTF">2019-04-09T10:42:27Z</dcterms:created>
  <dcterms:modified xsi:type="dcterms:W3CDTF">2021-05-12T19:15:19Z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0x010100FAE0B4F1B4450E4E8A5FE18239308EEA</vt:lpwstr>
  </property>
  <property fmtid="{D5CDD505-2E9C-101B-9397-08002B2CF9AE}" pid="3" name="TaxKeyword">
    <vt:lpwstr/>
  </property>
  <property fmtid="{D5CDD505-2E9C-101B-9397-08002B2CF9AE}" pid="4" name="AuthorIds_UIVersion_8192">
    <vt:lpwstr>12</vt:lpwstr>
  </property>
  <property fmtid="{D5CDD505-2E9C-101B-9397-08002B2CF9AE}" pid="5" name="AuthorIds_UIVersion_1024">
    <vt:lpwstr>23</vt:lpwstr>
  </property>
</Properties>
</file>